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44" r:id="rId4"/>
    <p:sldMasterId id="2147483768" r:id="rId5"/>
    <p:sldMasterId id="2147483780" r:id="rId6"/>
  </p:sldMasterIdLst>
  <p:notesMasterIdLst>
    <p:notesMasterId r:id="rId18"/>
  </p:notesMasterIdLst>
  <p:sldIdLst>
    <p:sldId id="260" r:id="rId7"/>
    <p:sldId id="257" r:id="rId8"/>
    <p:sldId id="258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4157A-D3D1-45D0-BFF5-86D40F673B51}" type="datetimeFigureOut">
              <a:rPr lang="en-US" smtClean="0"/>
              <a:t>1/17/2012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FFD1D-48E6-4FE3-825B-45882D1B01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7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FFD1D-48E6-4FE3-825B-45882D1B01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87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50B8EF7-3173-4F9C-904E-BE0390C7AA21}" type="datetimeFigureOut">
              <a:rPr lang="en-US" smtClean="0"/>
              <a:t>1/17/2012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1885733-C334-4AE3-9139-1DADEABE3E9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5.png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5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5.png"/><Relationship Id="rId5" Type="http://schemas.openxmlformats.org/officeDocument/2006/relationships/image" Target="../media/image23.emf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5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91200" y="1148611"/>
            <a:ext cx="2819399" cy="599440"/>
          </a:xfrm>
        </p:spPr>
        <p:txBody>
          <a:bodyPr/>
          <a:lstStyle/>
          <a:p>
            <a:r>
              <a:rPr lang="en-US" dirty="0" smtClean="0"/>
              <a:t>Por pepe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762000" y="457200"/>
            <a:ext cx="5486400" cy="9144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el </a:t>
            </a:r>
            <a:r>
              <a:rPr lang="es-MX" sz="3200" dirty="0" smtClean="0"/>
              <a:t>proyecto de pepe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48051"/>
            <a:ext cx="58705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786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3636">
        <p14:honeycomb/>
      </p:transition>
    </mc:Choice>
    <mc:Fallback>
      <p:transition spd="slow" advTm="36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s-MX" dirty="0" smtClean="0"/>
              <a:t>ensalada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962400"/>
            <a:ext cx="7520940" cy="990600"/>
          </a:xfrm>
        </p:spPr>
        <p:txBody>
          <a:bodyPr/>
          <a:lstStyle/>
          <a:p>
            <a:r>
              <a:rPr lang="en-US" dirty="0" smtClean="0"/>
              <a:t>Me </a:t>
            </a:r>
            <a:r>
              <a:rPr lang="es-MX" dirty="0" smtClean="0"/>
              <a:t>gusta</a:t>
            </a:r>
            <a:r>
              <a:rPr lang="en-US" dirty="0" smtClean="0"/>
              <a:t> la Ensenada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111155"/>
            <a:ext cx="342130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5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09"/>
    </mc:Choice>
    <mc:Fallback>
      <p:transition spd="slow" advTm="2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2968752"/>
          </a:xfrm>
        </p:spPr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dulces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6477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82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85"/>
    </mc:Choice>
    <mc:Fallback>
      <p:transition spd="slow" advTm="3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057398" y="4953000"/>
            <a:ext cx="4648199" cy="762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Me gusta el </a:t>
            </a:r>
            <a:r>
              <a:rPr lang="es-MX" sz="3200" dirty="0" smtClean="0"/>
              <a:t>plátano  </a:t>
            </a:r>
            <a:r>
              <a:rPr lang="en-US" sz="3200" dirty="0" smtClean="0"/>
              <a:t>  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 smtClean="0"/>
              <a:t>Platano 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398" y="1447800"/>
            <a:ext cx="4648199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47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963">
        <p14:glitter pattern="hexagon"/>
      </p:transition>
    </mc:Choice>
    <mc:Fallback>
      <p:transition spd="slow" advTm="9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533400"/>
            <a:ext cx="6477000" cy="17065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La manzana 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876800"/>
            <a:ext cx="6172200" cy="1085850"/>
          </a:xfrm>
        </p:spPr>
        <p:txBody>
          <a:bodyPr/>
          <a:lstStyle/>
          <a:p>
            <a:r>
              <a:rPr lang="en-US" sz="3200" dirty="0" smtClean="0"/>
              <a:t>Me gustan las manzanas </a:t>
            </a:r>
            <a:endParaRPr lang="en-US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827" y="1143000"/>
            <a:ext cx="3503613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9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174">
        <p:split orient="vert"/>
      </p:transition>
    </mc:Choice>
    <mc:Fallback>
      <p:transition spd="slow" advTm="217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2438400" y="5486400"/>
            <a:ext cx="4495800" cy="74123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   </a:t>
            </a:r>
            <a:r>
              <a:rPr lang="es-MX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gusta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la </a:t>
            </a:r>
            <a:r>
              <a:rPr lang="es-MX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leche </a:t>
            </a:r>
            <a:endParaRPr lang="en-US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78255"/>
            <a:ext cx="4572000" cy="413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00" y="1829510"/>
            <a:ext cx="2921348" cy="291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0" y="457200"/>
            <a:ext cx="3012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 </a:t>
            </a:r>
            <a:r>
              <a:rPr lang="es-MX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leche</a:t>
            </a:r>
            <a:r>
              <a:rPr lang="en-US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0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1262">
        <p14:reveal/>
      </p:transition>
    </mc:Choice>
    <mc:Fallback>
      <p:transition spd="slow" advTm="12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8077200" cy="1051560"/>
          </a:xfrm>
        </p:spPr>
        <p:txBody>
          <a:bodyPr/>
          <a:lstStyle/>
          <a:p>
            <a:r>
              <a:rPr lang="en-US" dirty="0" smtClean="0"/>
              <a:t>El sandwich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6400"/>
            <a:ext cx="76200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Me </a:t>
            </a:r>
            <a:r>
              <a:rPr lang="es-MX" dirty="0" smtClean="0"/>
              <a:t>gusta</a:t>
            </a:r>
            <a:r>
              <a:rPr lang="en-US" dirty="0" smtClean="0"/>
              <a:t> EL SANDWICH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892" y="2286000"/>
            <a:ext cx="4694836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2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2116">
        <p14:warp dir="in"/>
      </p:transition>
    </mc:Choice>
    <mc:Fallback>
      <p:transition spd="slow" advTm="21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 SALCHICHAS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>
          <a:xfrm>
            <a:off x="1600200" y="4876800"/>
            <a:ext cx="5791200" cy="14478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 GUSTAN LAS SALCHIHAS </a:t>
            </a:r>
            <a:endParaRPr 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181599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58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661">
        <p14:shred/>
      </p:transition>
    </mc:Choice>
    <mc:Fallback>
      <p:transition spd="slow" advTm="16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685800"/>
            <a:ext cx="6400800" cy="685800"/>
          </a:xfrm>
        </p:spPr>
        <p:txBody>
          <a:bodyPr/>
          <a:lstStyle/>
          <a:p>
            <a:r>
              <a:rPr lang="en-US" dirty="0" smtClean="0"/>
              <a:t>LOS HUEVOS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4851779"/>
            <a:ext cx="8915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ME GUSTAN LOS HUEVOS </a:t>
            </a:r>
            <a:endParaRPr lang="en-US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0"/>
            <a:ext cx="2757488" cy="206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442302"/>
            <a:ext cx="3924300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72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954">
        <p14:flythrough/>
      </p:transition>
    </mc:Choice>
    <mc:Fallback>
      <p:transition spd="slow" advTm="19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El  tomamate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 </a:t>
            </a:r>
            <a:r>
              <a:rPr lang="en-US" dirty="0" err="1" smtClean="0"/>
              <a:t>gustan</a:t>
            </a:r>
            <a:r>
              <a:rPr lang="en-US" dirty="0" smtClean="0"/>
              <a:t> los </a:t>
            </a:r>
            <a:r>
              <a:rPr lang="es-MX" dirty="0" smtClean="0"/>
              <a:t>tomates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1000"/>
            <a:ext cx="32004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3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1772">
        <p14:warp dir="in"/>
      </p:transition>
    </mc:Choice>
    <mc:Fallback>
      <p:transition spd="slow" advTm="17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308283" y="4141431"/>
            <a:ext cx="3064827" cy="1503037"/>
          </a:xfrm>
        </p:spPr>
        <p:txBody>
          <a:bodyPr/>
          <a:lstStyle/>
          <a:p>
            <a:r>
              <a:rPr lang="en-US" dirty="0" smtClean="0"/>
              <a:t>Me </a:t>
            </a:r>
            <a:r>
              <a:rPr lang="es-MX" dirty="0" smtClean="0"/>
              <a:t>gusta</a:t>
            </a:r>
            <a:r>
              <a:rPr lang="en-US" dirty="0" smtClean="0"/>
              <a:t> el Limón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Limón 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3886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0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53"/>
    </mc:Choice>
    <mc:Fallback>
      <p:transition spd="slow" advTm="2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rid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Grid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115</TotalTime>
  <Words>62</Words>
  <Application>Microsoft Office PowerPoint</Application>
  <PresentationFormat>On-screen Show (4:3)</PresentationFormat>
  <Paragraphs>22</Paragraphs>
  <Slides>11</Slides>
  <Notes>1</Notes>
  <HiddenSlides>0</HiddenSlides>
  <MMClips>11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Austin</vt:lpstr>
      <vt:lpstr>Couture</vt:lpstr>
      <vt:lpstr>Grid</vt:lpstr>
      <vt:lpstr>Paper</vt:lpstr>
      <vt:lpstr>Angles</vt:lpstr>
      <vt:lpstr>Pushpin</vt:lpstr>
      <vt:lpstr>Por pepe </vt:lpstr>
      <vt:lpstr>Platano  </vt:lpstr>
      <vt:lpstr>Me gustan las manzanas </vt:lpstr>
      <vt:lpstr>PowerPoint Presentation</vt:lpstr>
      <vt:lpstr>El sandwich </vt:lpstr>
      <vt:lpstr>LAS SALCHICHAS </vt:lpstr>
      <vt:lpstr>LOS HUEVOS </vt:lpstr>
      <vt:lpstr>El  tomamate </vt:lpstr>
      <vt:lpstr>Me gusta el Limón </vt:lpstr>
      <vt:lpstr>La ensalada </vt:lpstr>
      <vt:lpstr>Los dulces 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proyector de  mis gusto </dc:title>
  <dc:creator>School District of Clear Lake</dc:creator>
  <cp:lastModifiedBy>School District of Clear Lake</cp:lastModifiedBy>
  <cp:revision>12</cp:revision>
  <dcterms:created xsi:type="dcterms:W3CDTF">2012-01-03T17:42:25Z</dcterms:created>
  <dcterms:modified xsi:type="dcterms:W3CDTF">2012-01-17T16:46:57Z</dcterms:modified>
</cp:coreProperties>
</file>